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081" r:id="rId2"/>
    <p:sldId id="2085" r:id="rId3"/>
    <p:sldId id="2083" r:id="rId4"/>
  </p:sldIdLst>
  <p:sldSz cx="9144000" cy="6858000" type="letter"/>
  <p:notesSz cx="7099300" cy="102346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FFFF"/>
    <a:srgbClr val="FFCCFF"/>
    <a:srgbClr val="66FFFF"/>
    <a:srgbClr val="CC0000"/>
    <a:srgbClr val="CC0066"/>
    <a:srgbClr val="C81B04"/>
    <a:srgbClr val="FF7C8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4270" autoAdjust="0"/>
  </p:normalViewPr>
  <p:slideViewPr>
    <p:cSldViewPr>
      <p:cViewPr varScale="1">
        <p:scale>
          <a:sx n="93" d="100"/>
          <a:sy n="93" d="100"/>
        </p:scale>
        <p:origin x="1109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58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9" d="100"/>
          <a:sy n="69" d="100"/>
        </p:scale>
        <p:origin x="1416" y="-6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>
            <a:lvl1pPr algn="l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351" y="2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>
            <a:lvl1pPr algn="r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1614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b" anchorCtr="0" compatLnSpc="1">
            <a:prstTxWarp prst="textNoShape">
              <a:avLst/>
            </a:prstTxWarp>
          </a:bodyPr>
          <a:lstStyle>
            <a:lvl1pPr algn="l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351" y="9721614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b" anchorCtr="0" compatLnSpc="1">
            <a:prstTxWarp prst="textNoShape">
              <a:avLst/>
            </a:prstTxWarp>
          </a:bodyPr>
          <a:lstStyle>
            <a:lvl1pPr algn="r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DD74ED6C-1FAC-44D2-98B1-2CCE62A33F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4585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>
            <a:lvl1pPr algn="l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351" y="2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>
            <a:lvl1pPr algn="r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69938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0014"/>
            <a:ext cx="5679440" cy="460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1614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b" anchorCtr="0" compatLnSpc="1">
            <a:prstTxWarp prst="textNoShape">
              <a:avLst/>
            </a:prstTxWarp>
          </a:bodyPr>
          <a:lstStyle>
            <a:lvl1pPr algn="l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351" y="9721614"/>
            <a:ext cx="3076363" cy="5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71" tIns="48784" rIns="97571" bIns="48784" numCol="1" anchor="b" anchorCtr="0" compatLnSpc="1">
            <a:prstTxWarp prst="textNoShape">
              <a:avLst/>
            </a:prstTxWarp>
          </a:bodyPr>
          <a:lstStyle>
            <a:lvl1pPr algn="r" defTabSz="97635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73B7672E-6535-4D34-98A3-EBD977C311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268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B7672E-6535-4D34-98A3-EBD977C31104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810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B7672E-6535-4D34-98A3-EBD977C31104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4979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B7672E-6535-4D34-98A3-EBD977C31104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544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7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248400"/>
            <a:ext cx="48244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46D27-3BD3-4247-842E-17FBFC3C55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2EF78-7A2B-4C38-B43F-5F41E30227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8600" y="188913"/>
            <a:ext cx="2108200" cy="594201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175375" cy="594201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9EF3E-8628-4763-A41C-8D9CF9376A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543800" cy="8588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8229600" cy="23177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3811588"/>
            <a:ext cx="8229600" cy="23193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1A900-55F5-47C3-8DDB-5564F4FF0F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タイトル、2 つのコンテンツ (横)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543800" cy="8588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4038600" cy="23177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341438"/>
            <a:ext cx="4038600" cy="2317750"/>
          </a:xfr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half" idx="3"/>
          </p:nvPr>
        </p:nvSpPr>
        <p:spPr>
          <a:xfrm>
            <a:off x="457200" y="3811588"/>
            <a:ext cx="8229600" cy="2319337"/>
          </a:xfr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16416" y="6284168"/>
            <a:ext cx="641971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80DE9-F315-4E31-B03B-26DFE52E01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1_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543800" cy="8588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948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48200" y="1341438"/>
            <a:ext cx="4038600" cy="478948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9018-43A0-4FB5-949F-CF07119D72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94525" y="6284168"/>
            <a:ext cx="641971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5F36C-41DD-44D2-A4C4-27A49AB2B89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pic>
        <p:nvPicPr>
          <p:cNvPr id="7" name="Picture 43" descr="logo_en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4188" y="0"/>
            <a:ext cx="103981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4C811-C9BF-41FC-A752-8ED11A7A24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44408" y="6309320"/>
            <a:ext cx="730424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435CB-9940-43F7-9779-4F1131A98D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C7E55-0E73-43FA-98AA-16BC1F092E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C4EE-8136-4E05-AEA7-8B4A51828B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3E6E2-5E16-492B-8536-3DE49C1E74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9EDE7-8DD9-491E-AEB4-131EACBC49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620F6-D6D1-460C-A00C-5A77258701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3568" y="188913"/>
            <a:ext cx="7337425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31641" y="6248400"/>
            <a:ext cx="626454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SAC</a:t>
            </a:r>
            <a:r>
              <a:rPr lang="ja-JP" altLang="en-US"/>
              <a:t>東京第</a:t>
            </a:r>
            <a:r>
              <a:rPr lang="en-US" altLang="ja-JP"/>
              <a:t>6</a:t>
            </a:r>
            <a:r>
              <a:rPr lang="ja-JP" altLang="en-US"/>
              <a:t>期　フォローアップ会合（</a:t>
            </a:r>
            <a:r>
              <a:rPr lang="en-US" altLang="ja-JP"/>
              <a:t>9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日開催）</a:t>
            </a:r>
            <a:endParaRPr lang="en-US" altLang="ja-JP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8226" y="6248400"/>
            <a:ext cx="64197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400">
                <a:latin typeface="Arial" pitchFamily="34" charset="0"/>
              </a:defRPr>
            </a:lvl1pPr>
          </a:lstStyle>
          <a:p>
            <a:pPr>
              <a:defRPr/>
            </a:pPr>
            <a:fld id="{8EC53E32-A4B6-430E-8F11-88765D2268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8" name="Picture 43" descr="logo_en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104188" y="0"/>
            <a:ext cx="103981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2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1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16633"/>
            <a:ext cx="7337425" cy="984096"/>
          </a:xfrm>
        </p:spPr>
        <p:txBody>
          <a:bodyPr/>
          <a:lstStyle/>
          <a:p>
            <a:r>
              <a:rPr lang="ja-JP" altLang="en-US" sz="3200" dirty="0"/>
              <a:t>自己紹介（</a:t>
            </a:r>
            <a:r>
              <a:rPr lang="en-US" altLang="ja-JP" sz="3200" dirty="0"/>
              <a:t>30</a:t>
            </a:r>
            <a:r>
              <a:rPr lang="ja-JP" altLang="en-US" sz="3200" dirty="0"/>
              <a:t>秒）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16832"/>
            <a:ext cx="8473986" cy="439248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zh-CN" altLang="en-US" sz="3800" dirty="0"/>
              <a:t>氏名</a:t>
            </a:r>
            <a:r>
              <a:rPr lang="ja-JP" altLang="en-US" sz="3800" dirty="0"/>
              <a:t>：</a:t>
            </a:r>
            <a:r>
              <a:rPr lang="en-US" altLang="ja-JP" sz="3800" dirty="0"/>
              <a:t>XXXX</a:t>
            </a:r>
            <a:endParaRPr lang="en-US" altLang="zh-CN" sz="3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zh-CN" altLang="en-US" sz="3800" dirty="0"/>
              <a:t>会社名 </a:t>
            </a:r>
            <a:r>
              <a:rPr lang="ja-JP" altLang="en-US" sz="3800" dirty="0" err="1"/>
              <a:t>、</a:t>
            </a:r>
            <a:r>
              <a:rPr lang="zh-CN" altLang="en-US" sz="3800" dirty="0"/>
              <a:t>所属</a:t>
            </a:r>
            <a:r>
              <a:rPr lang="ja-JP" altLang="en-US" sz="3800" dirty="0" err="1"/>
              <a:t>、</a:t>
            </a:r>
            <a:r>
              <a:rPr lang="zh-CN" altLang="en-US" sz="3800" dirty="0"/>
              <a:t>部署</a:t>
            </a:r>
            <a:r>
              <a:rPr lang="ja-JP" altLang="en-US" sz="3800" dirty="0"/>
              <a:t>：</a:t>
            </a:r>
            <a:r>
              <a:rPr lang="en-US" altLang="ja-JP" sz="3800" dirty="0"/>
              <a:t>XXXX</a:t>
            </a:r>
            <a:endParaRPr lang="zh-CN" altLang="en-US" sz="3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ja-JP" altLang="en-US" sz="3800" dirty="0"/>
              <a:t>会社での</a:t>
            </a:r>
            <a:r>
              <a:rPr lang="zh-CN" altLang="en-US" sz="3800" dirty="0"/>
              <a:t>担当業務</a:t>
            </a:r>
            <a:r>
              <a:rPr lang="ja-JP" altLang="en-US" sz="3800" dirty="0"/>
              <a:t>：</a:t>
            </a:r>
            <a:r>
              <a:rPr lang="en-US" altLang="ja-JP" sz="3800" dirty="0"/>
              <a:t>XXXXXX</a:t>
            </a:r>
            <a:endParaRPr lang="en-US" altLang="zh-CN" sz="3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en-US" altLang="ja-JP" sz="3800" dirty="0"/>
              <a:t>SAC</a:t>
            </a:r>
            <a:r>
              <a:rPr lang="ja-JP" altLang="en-US" sz="3800" dirty="0"/>
              <a:t>東京への参加理由：</a:t>
            </a:r>
            <a:r>
              <a:rPr lang="en-US" altLang="ja-JP" sz="3800" dirty="0"/>
              <a:t>XXXXXX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endParaRPr lang="en-US" altLang="ja-JP" sz="2400" dirty="0"/>
          </a:p>
          <a:p>
            <a:pPr marL="0" indent="0">
              <a:lnSpc>
                <a:spcPct val="150000"/>
              </a:lnSpc>
              <a:buNone/>
            </a:pPr>
            <a:endParaRPr lang="ja-JP" altLang="en-US" sz="2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SAC</a:t>
            </a:r>
            <a:r>
              <a:rPr lang="ja-JP" altLang="en-US" dirty="0"/>
              <a:t>東京第</a:t>
            </a:r>
            <a:r>
              <a:rPr lang="en-US" altLang="ja-JP" dirty="0"/>
              <a:t>6</a:t>
            </a:r>
            <a:r>
              <a:rPr lang="ja-JP" altLang="en-US" dirty="0"/>
              <a:t>期　フォローアップ会合（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30</a:t>
            </a:r>
            <a:r>
              <a:rPr lang="ja-JP" altLang="en-US" dirty="0"/>
              <a:t>日開催）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5F36C-41DD-44D2-A4C4-27A49AB2B89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7348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428680"/>
            <a:ext cx="7337425" cy="984096"/>
          </a:xfrm>
        </p:spPr>
        <p:txBody>
          <a:bodyPr/>
          <a:lstStyle/>
          <a:p>
            <a:r>
              <a:rPr lang="ja-JP" altLang="en-US" sz="3200" dirty="0"/>
              <a:t>月例会からの活動展開報告（２分）</a:t>
            </a:r>
            <a:br>
              <a:rPr lang="en-US" altLang="ja-JP" sz="3200" dirty="0"/>
            </a:br>
            <a:r>
              <a:rPr lang="ja-JP" altLang="en-US" sz="3200" dirty="0"/>
              <a:t>月例会テーマ：</a:t>
            </a:r>
            <a:r>
              <a:rPr lang="en-US" altLang="ja-JP" sz="3200" dirty="0"/>
              <a:t>XXXXXX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88840"/>
            <a:ext cx="8473986" cy="439248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ja-JP" altLang="en-US" sz="3800" dirty="0"/>
              <a:t>自社事業に有用だったことは何か、　その理由は？</a:t>
            </a:r>
            <a:endParaRPr lang="en-US" altLang="ja-JP" sz="3800" dirty="0"/>
          </a:p>
          <a:p>
            <a:pPr marL="86360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800" dirty="0"/>
              <a:t>有用だったこと：</a:t>
            </a:r>
            <a:r>
              <a:rPr lang="en-US" altLang="ja-JP" sz="3800" dirty="0"/>
              <a:t>XXXX</a:t>
            </a:r>
          </a:p>
          <a:p>
            <a:pPr marL="86360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800" dirty="0"/>
              <a:t>その理由：</a:t>
            </a:r>
            <a:r>
              <a:rPr lang="en-US" altLang="ja-JP" sz="3800" dirty="0"/>
              <a:t>XXX</a:t>
            </a:r>
          </a:p>
          <a:p>
            <a:pPr marL="349250" lvl="1" indent="0">
              <a:lnSpc>
                <a:spcPct val="150000"/>
              </a:lnSpc>
              <a:buNone/>
            </a:pPr>
            <a:endParaRPr lang="en-US" altLang="zh-CN" sz="24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2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endParaRPr lang="en-US" altLang="ja-JP" sz="2800" dirty="0"/>
          </a:p>
          <a:p>
            <a:pPr marL="0" indent="0">
              <a:lnSpc>
                <a:spcPct val="150000"/>
              </a:lnSpc>
              <a:buNone/>
            </a:pPr>
            <a:endParaRPr lang="ja-JP" altLang="en-US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SAC</a:t>
            </a:r>
            <a:r>
              <a:rPr lang="ja-JP" altLang="en-US" dirty="0"/>
              <a:t>東京第</a:t>
            </a:r>
            <a:r>
              <a:rPr lang="en-US" altLang="ja-JP" dirty="0"/>
              <a:t>6</a:t>
            </a:r>
            <a:r>
              <a:rPr lang="ja-JP" altLang="en-US" dirty="0"/>
              <a:t>期　フォローアップ会合（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30</a:t>
            </a:r>
            <a:r>
              <a:rPr lang="ja-JP" altLang="en-US" dirty="0"/>
              <a:t>日開催）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5F36C-41DD-44D2-A4C4-27A49AB2B890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082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428680"/>
            <a:ext cx="7337425" cy="984096"/>
          </a:xfrm>
        </p:spPr>
        <p:txBody>
          <a:bodyPr/>
          <a:lstStyle/>
          <a:p>
            <a:r>
              <a:rPr lang="ja-JP" altLang="en-US" sz="3200" dirty="0"/>
              <a:t>月例会からの活動展開報告（２分）</a:t>
            </a:r>
            <a:br>
              <a:rPr lang="en-US" altLang="ja-JP" sz="3200" dirty="0"/>
            </a:br>
            <a:r>
              <a:rPr lang="ja-JP" altLang="en-US" sz="3200" dirty="0"/>
              <a:t>月例会テーマ：</a:t>
            </a:r>
            <a:r>
              <a:rPr lang="en-US" altLang="ja-JP" sz="3200" dirty="0"/>
              <a:t>XXXXXX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88840"/>
            <a:ext cx="8473986" cy="439248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r>
              <a:rPr lang="ja-JP" altLang="en-US" sz="3800" dirty="0"/>
              <a:t>今後もっと深堀したいことは何か、　　その理由は？</a:t>
            </a:r>
            <a:endParaRPr lang="en-US" altLang="ja-JP" sz="3800" dirty="0"/>
          </a:p>
          <a:p>
            <a:pPr marL="86360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800" dirty="0"/>
              <a:t>深堀したいこと：</a:t>
            </a:r>
            <a:r>
              <a:rPr lang="en-US" altLang="ja-JP" sz="3800" dirty="0"/>
              <a:t>XXXXXX</a:t>
            </a:r>
          </a:p>
          <a:p>
            <a:pPr marL="863600" lvl="1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3800" dirty="0"/>
              <a:t>その理由：</a:t>
            </a:r>
            <a:r>
              <a:rPr lang="en-US" altLang="ja-JP" sz="3800" dirty="0"/>
              <a:t>XXX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2800" dirty="0"/>
          </a:p>
          <a:p>
            <a:pPr marL="514350" indent="-514350">
              <a:lnSpc>
                <a:spcPct val="150000"/>
              </a:lnSpc>
              <a:buFont typeface="+mj-ea"/>
              <a:buAutoNum type="arabicPeriod"/>
            </a:pPr>
            <a:endParaRPr lang="en-US" altLang="ja-JP" sz="2800" dirty="0"/>
          </a:p>
          <a:p>
            <a:pPr marL="0" indent="0">
              <a:lnSpc>
                <a:spcPct val="150000"/>
              </a:lnSpc>
              <a:buNone/>
            </a:pPr>
            <a:endParaRPr lang="ja-JP" altLang="en-US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SAC</a:t>
            </a:r>
            <a:r>
              <a:rPr lang="ja-JP" altLang="en-US" dirty="0"/>
              <a:t>東京第</a:t>
            </a:r>
            <a:r>
              <a:rPr lang="en-US" altLang="ja-JP" dirty="0"/>
              <a:t>6</a:t>
            </a:r>
            <a:r>
              <a:rPr lang="ja-JP" altLang="en-US" dirty="0"/>
              <a:t>期　フォローアップ会合（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30</a:t>
            </a:r>
            <a:r>
              <a:rPr lang="ja-JP" altLang="en-US" dirty="0"/>
              <a:t>日開催）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5F36C-41DD-44D2-A4C4-27A49AB2B890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5057665"/>
      </p:ext>
    </p:extLst>
  </p:cSld>
  <p:clrMapOvr>
    <a:masterClrMapping/>
  </p:clrMapOvr>
</p:sld>
</file>

<file path=ppt/theme/theme1.xml><?xml version="1.0" encoding="utf-8"?>
<a:theme xmlns:a="http://schemas.openxmlformats.org/drawingml/2006/main" name="中間報告0422">
  <a:themeElements>
    <a:clrScheme name="ユーザー定義 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7E9CE8"/>
      </a:folHlink>
    </a:clrScheme>
    <a:fontScheme name="中間報告0422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中間報告042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間報告042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間報告042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中間報告0422</Template>
  <TotalTime>33110</TotalTime>
  <Words>160</Words>
  <Application>Microsoft Office PowerPoint</Application>
  <PresentationFormat>レター サイズ 8.5x11 インチ</PresentationFormat>
  <Paragraphs>26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ＭＳ Ｐ明朝</vt:lpstr>
      <vt:lpstr>Arial</vt:lpstr>
      <vt:lpstr>Wingdings</vt:lpstr>
      <vt:lpstr>中間報告0422</vt:lpstr>
      <vt:lpstr>自己紹介（30秒）</vt:lpstr>
      <vt:lpstr>月例会からの活動展開報告（２分） 月例会テーマ：XXXXXX</vt:lpstr>
      <vt:lpstr>月例会からの活動展開報告（２分） 月例会テーマ：XXXXXX</vt:lpstr>
    </vt:vector>
  </TitlesOfParts>
  <Company>Murata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プレゼン資料</dc:title>
  <dc:creator>Hiroyuki Murata</dc:creator>
  <cp:lastModifiedBy>sarct09@outlook.jp</cp:lastModifiedBy>
  <cp:revision>2721</cp:revision>
  <cp:lastPrinted>2020-08-20T02:00:44Z</cp:lastPrinted>
  <dcterms:created xsi:type="dcterms:W3CDTF">2002-04-18T23:45:20Z</dcterms:created>
  <dcterms:modified xsi:type="dcterms:W3CDTF">2020-09-17T06:11:03Z</dcterms:modified>
</cp:coreProperties>
</file>